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60" r:id="rId5"/>
  </p:sldIdLst>
  <p:sldSz cx="6858000" cy="9144000" type="screen4x3"/>
  <p:notesSz cx="6797675" cy="9926638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000"/>
    <a:srgbClr val="FFFFFF"/>
    <a:srgbClr val="DA1A35"/>
    <a:srgbClr val="7CBDC3"/>
    <a:srgbClr val="FF99FF"/>
    <a:srgbClr val="FFCC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12661C-C824-4153-AEEA-EFA491736D13}" v="51" dt="2025-01-14T13:42:37.320"/>
    <p1510:client id="{64DA4561-AB1F-492F-9607-E2CAB45A7371}" v="153" dt="2025-01-13T06:53:57.284"/>
    <p1510:client id="{777E50B4-FD08-4C9A-8137-FA5E505BEAFD}" v="109" dt="2025-01-14T09:23:36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Larsson (2)" userId="S::oscar.larsson.2@volvo.com::82424faa-294b-45cd-9561-b424afb6aa75" providerId="AD" clId="Web-{64DA4561-AB1F-492F-9607-E2CAB45A7371}"/>
    <pc:docChg chg="addSld delSld modSld">
      <pc:chgData name="Oscar Larsson (2)" userId="S::oscar.larsson.2@volvo.com::82424faa-294b-45cd-9561-b424afb6aa75" providerId="AD" clId="Web-{64DA4561-AB1F-492F-9607-E2CAB45A7371}" dt="2025-01-13T06:53:57.284" v="91" actId="20577"/>
      <pc:docMkLst>
        <pc:docMk/>
      </pc:docMkLst>
      <pc:sldChg chg="addSp modSp">
        <pc:chgData name="Oscar Larsson (2)" userId="S::oscar.larsson.2@volvo.com::82424faa-294b-45cd-9561-b424afb6aa75" providerId="AD" clId="Web-{64DA4561-AB1F-492F-9607-E2CAB45A7371}" dt="2025-01-13T06:53:57.284" v="91" actId="20577"/>
        <pc:sldMkLst>
          <pc:docMk/>
          <pc:sldMk cId="0" sldId="260"/>
        </pc:sldMkLst>
        <pc:spChg chg="mod">
          <ac:chgData name="Oscar Larsson (2)" userId="S::oscar.larsson.2@volvo.com::82424faa-294b-45cd-9561-b424afb6aa75" providerId="AD" clId="Web-{64DA4561-AB1F-492F-9607-E2CAB45A7371}" dt="2025-01-13T06:46:27.506" v="0" actId="1076"/>
          <ac:spMkLst>
            <pc:docMk/>
            <pc:sldMk cId="0" sldId="260"/>
            <ac:spMk id="6" creationId="{0EF4A564-8E94-28A9-7DB5-103A8B76A0EB}"/>
          </ac:spMkLst>
        </pc:spChg>
        <pc:spChg chg="mod">
          <ac:chgData name="Oscar Larsson (2)" userId="S::oscar.larsson.2@volvo.com::82424faa-294b-45cd-9561-b424afb6aa75" providerId="AD" clId="Web-{64DA4561-AB1F-492F-9607-E2CAB45A7371}" dt="2025-01-13T06:53:57.284" v="91" actId="20577"/>
          <ac:spMkLst>
            <pc:docMk/>
            <pc:sldMk cId="0" sldId="260"/>
            <ac:spMk id="7" creationId="{89B5C305-26D8-BB93-7CD5-2C22AB5D0001}"/>
          </ac:spMkLst>
        </pc:spChg>
        <pc:spChg chg="mod">
          <ac:chgData name="Oscar Larsson (2)" userId="S::oscar.larsson.2@volvo.com::82424faa-294b-45cd-9561-b424afb6aa75" providerId="AD" clId="Web-{64DA4561-AB1F-492F-9607-E2CAB45A7371}" dt="2025-01-13T06:52:22.704" v="74" actId="1076"/>
          <ac:spMkLst>
            <pc:docMk/>
            <pc:sldMk cId="0" sldId="260"/>
            <ac:spMk id="14" creationId="{FD735A1F-2DB0-C7F6-5175-CEE80C050549}"/>
          </ac:spMkLst>
        </pc:spChg>
        <pc:spChg chg="add mod">
          <ac:chgData name="Oscar Larsson (2)" userId="S::oscar.larsson.2@volvo.com::82424faa-294b-45cd-9561-b424afb6aa75" providerId="AD" clId="Web-{64DA4561-AB1F-492F-9607-E2CAB45A7371}" dt="2025-01-13T06:48:03.962" v="36" actId="1076"/>
          <ac:spMkLst>
            <pc:docMk/>
            <pc:sldMk cId="0" sldId="260"/>
            <ac:spMk id="15" creationId="{47AEE33A-1A80-9630-B018-0A64112D0624}"/>
          </ac:spMkLst>
        </pc:spChg>
        <pc:picChg chg="mod">
          <ac:chgData name="Oscar Larsson (2)" userId="S::oscar.larsson.2@volvo.com::82424faa-294b-45cd-9561-b424afb6aa75" providerId="AD" clId="Web-{64DA4561-AB1F-492F-9607-E2CAB45A7371}" dt="2025-01-13T06:49:59.059" v="43" actId="1076"/>
          <ac:picMkLst>
            <pc:docMk/>
            <pc:sldMk cId="0" sldId="260"/>
            <ac:picMk id="9" creationId="{2CAAFFE3-6169-A20F-43CB-EE4C8E3929AC}"/>
          </ac:picMkLst>
        </pc:picChg>
        <pc:picChg chg="mod">
          <ac:chgData name="Oscar Larsson (2)" userId="S::oscar.larsson.2@volvo.com::82424faa-294b-45cd-9561-b424afb6aa75" providerId="AD" clId="Web-{64DA4561-AB1F-492F-9607-E2CAB45A7371}" dt="2025-01-13T06:52:22.688" v="73" actId="1076"/>
          <ac:picMkLst>
            <pc:docMk/>
            <pc:sldMk cId="0" sldId="260"/>
            <ac:picMk id="13" creationId="{1106801C-1C1C-E47F-2016-BB135E4C49B4}"/>
          </ac:picMkLst>
        </pc:picChg>
      </pc:sldChg>
      <pc:sldChg chg="new del">
        <pc:chgData name="Oscar Larsson (2)" userId="S::oscar.larsson.2@volvo.com::82424faa-294b-45cd-9561-b424afb6aa75" providerId="AD" clId="Web-{64DA4561-AB1F-492F-9607-E2CAB45A7371}" dt="2025-01-13T06:46:45.148" v="3"/>
        <pc:sldMkLst>
          <pc:docMk/>
          <pc:sldMk cId="4174606599" sldId="261"/>
        </pc:sldMkLst>
      </pc:sldChg>
    </pc:docChg>
  </pc:docChgLst>
  <pc:docChgLst>
    <pc:chgData name="Oscar Larsson (2)" userId="82424faa-294b-45cd-9561-b424afb6aa75" providerId="ADAL" clId="{9E5C9402-E8DD-4872-89F6-8F8CB04E8980}"/>
    <pc:docChg chg="modSld">
      <pc:chgData name="Oscar Larsson (2)" userId="82424faa-294b-45cd-9561-b424afb6aa75" providerId="ADAL" clId="{9E5C9402-E8DD-4872-89F6-8F8CB04E8980}" dt="2024-11-06T12:49:37.214" v="258" actId="20577"/>
      <pc:docMkLst>
        <pc:docMk/>
      </pc:docMkLst>
      <pc:sldChg chg="addSp delSp modSp mod">
        <pc:chgData name="Oscar Larsson (2)" userId="82424faa-294b-45cd-9561-b424afb6aa75" providerId="ADAL" clId="{9E5C9402-E8DD-4872-89F6-8F8CB04E8980}" dt="2024-11-06T12:49:37.214" v="258" actId="20577"/>
        <pc:sldMkLst>
          <pc:docMk/>
          <pc:sldMk cId="0" sldId="260"/>
        </pc:sldMkLst>
        <pc:spChg chg="add mod">
          <ac:chgData name="Oscar Larsson (2)" userId="82424faa-294b-45cd-9561-b424afb6aa75" providerId="ADAL" clId="{9E5C9402-E8DD-4872-89F6-8F8CB04E8980}" dt="2024-11-06T12:41:03.160" v="159" actId="1035"/>
          <ac:spMkLst>
            <pc:docMk/>
            <pc:sldMk cId="0" sldId="260"/>
            <ac:spMk id="6" creationId="{57E2695D-83CF-DCAF-C7DF-078975E3FF5F}"/>
          </ac:spMkLst>
        </pc:spChg>
        <pc:spChg chg="add mod">
          <ac:chgData name="Oscar Larsson (2)" userId="82424faa-294b-45cd-9561-b424afb6aa75" providerId="ADAL" clId="{9E5C9402-E8DD-4872-89F6-8F8CB04E8980}" dt="2024-11-06T12:49:37.214" v="258" actId="20577"/>
          <ac:spMkLst>
            <pc:docMk/>
            <pc:sldMk cId="0" sldId="260"/>
            <ac:spMk id="7" creationId="{E79C0190-4C06-19A1-9991-F33FA5FCF68C}"/>
          </ac:spMkLst>
        </pc:spChg>
        <pc:spChg chg="add mod">
          <ac:chgData name="Oscar Larsson (2)" userId="82424faa-294b-45cd-9561-b424afb6aa75" providerId="ADAL" clId="{9E5C9402-E8DD-4872-89F6-8F8CB04E8980}" dt="2024-11-06T12:49:19.022" v="251" actId="1036"/>
          <ac:spMkLst>
            <pc:docMk/>
            <pc:sldMk cId="0" sldId="260"/>
            <ac:spMk id="8" creationId="{49BDD4B1-5174-A85C-200C-F2EC494C5E79}"/>
          </ac:spMkLst>
        </pc:spChg>
        <pc:spChg chg="add mod">
          <ac:chgData name="Oscar Larsson (2)" userId="82424faa-294b-45cd-9561-b424afb6aa75" providerId="ADAL" clId="{9E5C9402-E8DD-4872-89F6-8F8CB04E8980}" dt="2024-11-06T12:49:19.022" v="251" actId="1036"/>
          <ac:spMkLst>
            <pc:docMk/>
            <pc:sldMk cId="0" sldId="260"/>
            <ac:spMk id="9" creationId="{1551C6B1-3E78-8961-7265-4BC08B25B80C}"/>
          </ac:spMkLst>
        </pc:spChg>
        <pc:spChg chg="add del mod">
          <ac:chgData name="Oscar Larsson (2)" userId="82424faa-294b-45cd-9561-b424afb6aa75" providerId="ADAL" clId="{9E5C9402-E8DD-4872-89F6-8F8CB04E8980}" dt="2024-11-06T12:37:37.309" v="63"/>
          <ac:spMkLst>
            <pc:docMk/>
            <pc:sldMk cId="0" sldId="260"/>
            <ac:spMk id="13" creationId="{4B92B246-B76E-AABA-6A3E-AD392D4B0366}"/>
          </ac:spMkLst>
        </pc:spChg>
        <pc:spChg chg="add mod">
          <ac:chgData name="Oscar Larsson (2)" userId="82424faa-294b-45cd-9561-b424afb6aa75" providerId="ADAL" clId="{9E5C9402-E8DD-4872-89F6-8F8CB04E8980}" dt="2024-11-06T12:49:22.223" v="252" actId="20577"/>
          <ac:spMkLst>
            <pc:docMk/>
            <pc:sldMk cId="0" sldId="260"/>
            <ac:spMk id="14" creationId="{EA2BDDC0-4D91-FA86-E24E-805C3949950D}"/>
          </ac:spMkLst>
        </pc:spChg>
        <pc:spChg chg="add mod">
          <ac:chgData name="Oscar Larsson (2)" userId="82424faa-294b-45cd-9561-b424afb6aa75" providerId="ADAL" clId="{9E5C9402-E8DD-4872-89F6-8F8CB04E8980}" dt="2024-11-06T12:39:51.908" v="137" actId="1076"/>
          <ac:spMkLst>
            <pc:docMk/>
            <pc:sldMk cId="0" sldId="260"/>
            <ac:spMk id="15" creationId="{86DE38F3-6E40-3918-064E-DECF6265553C}"/>
          </ac:spMkLst>
        </pc:spChg>
        <pc:spChg chg="add mod">
          <ac:chgData name="Oscar Larsson (2)" userId="82424faa-294b-45cd-9561-b424afb6aa75" providerId="ADAL" clId="{9E5C9402-E8DD-4872-89F6-8F8CB04E8980}" dt="2024-11-06T12:39:51.908" v="137" actId="1076"/>
          <ac:spMkLst>
            <pc:docMk/>
            <pc:sldMk cId="0" sldId="260"/>
            <ac:spMk id="16" creationId="{22A6B565-E814-9B72-48E4-DCD32372B56B}"/>
          </ac:spMkLst>
        </pc:spChg>
        <pc:spChg chg="add">
          <ac:chgData name="Oscar Larsson (2)" userId="82424faa-294b-45cd-9561-b424afb6aa75" providerId="ADAL" clId="{9E5C9402-E8DD-4872-89F6-8F8CB04E8980}" dt="2024-11-06T12:39:57.403" v="138"/>
          <ac:spMkLst>
            <pc:docMk/>
            <pc:sldMk cId="0" sldId="260"/>
            <ac:spMk id="17" creationId="{22A5C4F0-1E40-A08A-521A-C223F1C1597F}"/>
          </ac:spMkLst>
        </pc:spChg>
        <pc:spChg chg="add">
          <ac:chgData name="Oscar Larsson (2)" userId="82424faa-294b-45cd-9561-b424afb6aa75" providerId="ADAL" clId="{9E5C9402-E8DD-4872-89F6-8F8CB04E8980}" dt="2024-11-06T12:39:57.403" v="138"/>
          <ac:spMkLst>
            <pc:docMk/>
            <pc:sldMk cId="0" sldId="260"/>
            <ac:spMk id="18" creationId="{E3141CDC-2EC3-7513-7096-BBE16D2ABE64}"/>
          </ac:spMkLst>
        </pc:spChg>
        <pc:spChg chg="add del mod">
          <ac:chgData name="Oscar Larsson (2)" userId="82424faa-294b-45cd-9561-b424afb6aa75" providerId="ADAL" clId="{9E5C9402-E8DD-4872-89F6-8F8CB04E8980}" dt="2024-11-06T12:40:29.401" v="141" actId="478"/>
          <ac:spMkLst>
            <pc:docMk/>
            <pc:sldMk cId="0" sldId="260"/>
            <ac:spMk id="19" creationId="{C8FB2EA3-0550-6C74-9BCA-6B341555BA51}"/>
          </ac:spMkLst>
        </pc:spChg>
        <pc:picChg chg="add mod">
          <ac:chgData name="Oscar Larsson (2)" userId="82424faa-294b-45cd-9561-b424afb6aa75" providerId="ADAL" clId="{9E5C9402-E8DD-4872-89F6-8F8CB04E8980}" dt="2024-11-06T12:44:33.315" v="171" actId="14100"/>
          <ac:picMkLst>
            <pc:docMk/>
            <pc:sldMk cId="0" sldId="260"/>
            <ac:picMk id="21" creationId="{9977589E-3261-3741-197C-9E9D75237579}"/>
          </ac:picMkLst>
        </pc:picChg>
        <pc:picChg chg="add del mod">
          <ac:chgData name="Oscar Larsson (2)" userId="82424faa-294b-45cd-9561-b424afb6aa75" providerId="ADAL" clId="{9E5C9402-E8DD-4872-89F6-8F8CB04E8980}" dt="2024-11-06T12:45:15.339" v="188" actId="478"/>
          <ac:picMkLst>
            <pc:docMk/>
            <pc:sldMk cId="0" sldId="260"/>
            <ac:picMk id="22" creationId="{40FA8293-840B-9321-E852-5B65667ABA83}"/>
          </ac:picMkLst>
        </pc:picChg>
        <pc:picChg chg="add mod">
          <ac:chgData name="Oscar Larsson (2)" userId="82424faa-294b-45cd-9561-b424afb6aa75" providerId="ADAL" clId="{9E5C9402-E8DD-4872-89F6-8F8CB04E8980}" dt="2024-11-06T12:45:26.411" v="210" actId="1038"/>
          <ac:picMkLst>
            <pc:docMk/>
            <pc:sldMk cId="0" sldId="260"/>
            <ac:picMk id="23" creationId="{010E608A-90E2-5F3A-69AE-EEBD2E42D9CB}"/>
          </ac:picMkLst>
        </pc:picChg>
        <pc:picChg chg="add mod">
          <ac:chgData name="Oscar Larsson (2)" userId="82424faa-294b-45cd-9561-b424afb6aa75" providerId="ADAL" clId="{9E5C9402-E8DD-4872-89F6-8F8CB04E8980}" dt="2024-11-06T12:46:56.105" v="216" actId="207"/>
          <ac:picMkLst>
            <pc:docMk/>
            <pc:sldMk cId="0" sldId="260"/>
            <ac:picMk id="25" creationId="{904ADB89-5E32-2489-7902-D654CE568724}"/>
          </ac:picMkLst>
        </pc:picChg>
        <pc:picChg chg="add mod">
          <ac:chgData name="Oscar Larsson (2)" userId="82424faa-294b-45cd-9561-b424afb6aa75" providerId="ADAL" clId="{9E5C9402-E8DD-4872-89F6-8F8CB04E8980}" dt="2024-11-06T12:39:51.908" v="137" actId="1076"/>
          <ac:picMkLst>
            <pc:docMk/>
            <pc:sldMk cId="0" sldId="260"/>
            <ac:picMk id="1028" creationId="{405E4723-D5A1-EEB8-2FDB-7D879EB2FF0C}"/>
          </ac:picMkLst>
        </pc:picChg>
        <pc:picChg chg="add mod">
          <ac:chgData name="Oscar Larsson (2)" userId="82424faa-294b-45cd-9561-b424afb6aa75" providerId="ADAL" clId="{9E5C9402-E8DD-4872-89F6-8F8CB04E8980}" dt="2024-11-06T12:39:51.908" v="137" actId="1076"/>
          <ac:picMkLst>
            <pc:docMk/>
            <pc:sldMk cId="0" sldId="260"/>
            <ac:picMk id="1029" creationId="{55DC3AE9-88C2-D882-FFC5-2DF77A704A08}"/>
          </ac:picMkLst>
        </pc:picChg>
        <pc:picChg chg="add">
          <ac:chgData name="Oscar Larsson (2)" userId="82424faa-294b-45cd-9561-b424afb6aa75" providerId="ADAL" clId="{9E5C9402-E8DD-4872-89F6-8F8CB04E8980}" dt="2024-11-06T12:39:57.403" v="138"/>
          <ac:picMkLst>
            <pc:docMk/>
            <pc:sldMk cId="0" sldId="260"/>
            <ac:picMk id="1033" creationId="{D163B5FC-5684-E121-BBC1-EDA7D61426DC}"/>
          </ac:picMkLst>
        </pc:picChg>
        <pc:picChg chg="add">
          <ac:chgData name="Oscar Larsson (2)" userId="82424faa-294b-45cd-9561-b424afb6aa75" providerId="ADAL" clId="{9E5C9402-E8DD-4872-89F6-8F8CB04E8980}" dt="2024-11-06T12:39:57.403" v="138"/>
          <ac:picMkLst>
            <pc:docMk/>
            <pc:sldMk cId="0" sldId="260"/>
            <ac:picMk id="1034" creationId="{DD55F840-7173-798D-2EC4-150EC4A29EE0}"/>
          </ac:picMkLst>
        </pc:picChg>
        <pc:picChg chg="add mod">
          <ac:chgData name="Oscar Larsson (2)" userId="82424faa-294b-45cd-9561-b424afb6aa75" providerId="ADAL" clId="{9E5C9402-E8DD-4872-89F6-8F8CB04E8980}" dt="2024-11-06T12:45:11.411" v="187" actId="1076"/>
          <ac:picMkLst>
            <pc:docMk/>
            <pc:sldMk cId="0" sldId="260"/>
            <ac:picMk id="1038" creationId="{61173622-8B61-5863-10B7-E38502DEDBB2}"/>
          </ac:picMkLst>
        </pc:picChg>
        <pc:picChg chg="add del mod">
          <ac:chgData name="Oscar Larsson (2)" userId="82424faa-294b-45cd-9561-b424afb6aa75" providerId="ADAL" clId="{9E5C9402-E8DD-4872-89F6-8F8CB04E8980}" dt="2024-11-06T12:45:15.884" v="189" actId="478"/>
          <ac:picMkLst>
            <pc:docMk/>
            <pc:sldMk cId="0" sldId="260"/>
            <ac:picMk id="1039" creationId="{593B4DC7-4420-0CE1-85C6-23ABD4DFE847}"/>
          </ac:picMkLst>
        </pc:picChg>
      </pc:sldChg>
    </pc:docChg>
  </pc:docChgLst>
  <pc:docChgLst>
    <pc:chgData name="Julin Fredrik" userId="S::fredrik.julin@volvo.com::3e9bb3ff-0f42-4b2d-927a-758ff8204218" providerId="AD" clId="Web-{EF6B56B2-3FD7-9B9F-83CD-C16FDD335FE4}"/>
    <pc:docChg chg="modSld">
      <pc:chgData name="Julin Fredrik" userId="S::fredrik.julin@volvo.com::3e9bb3ff-0f42-4b2d-927a-758ff8204218" providerId="AD" clId="Web-{EF6B56B2-3FD7-9B9F-83CD-C16FDD335FE4}" dt="2022-10-26T10:55:13.325" v="16" actId="20577"/>
      <pc:docMkLst>
        <pc:docMk/>
      </pc:docMkLst>
      <pc:sldChg chg="modSp">
        <pc:chgData name="Julin Fredrik" userId="S::fredrik.julin@volvo.com::3e9bb3ff-0f42-4b2d-927a-758ff8204218" providerId="AD" clId="Web-{EF6B56B2-3FD7-9B9F-83CD-C16FDD335FE4}" dt="2022-10-26T10:55:13.325" v="16" actId="20577"/>
        <pc:sldMkLst>
          <pc:docMk/>
          <pc:sldMk cId="0" sldId="260"/>
        </pc:sldMkLst>
        <pc:spChg chg="mod">
          <ac:chgData name="Julin Fredrik" userId="S::fredrik.julin@volvo.com::3e9bb3ff-0f42-4b2d-927a-758ff8204218" providerId="AD" clId="Web-{EF6B56B2-3FD7-9B9F-83CD-C16FDD335FE4}" dt="2022-10-26T10:55:13.325" v="16" actId="20577"/>
          <ac:spMkLst>
            <pc:docMk/>
            <pc:sldMk cId="0" sldId="260"/>
            <ac:spMk id="3" creationId="{548B5E66-B405-5CD9-014F-5B04C4DCFE9B}"/>
          </ac:spMkLst>
        </pc:spChg>
      </pc:sldChg>
    </pc:docChg>
  </pc:docChgLst>
  <pc:docChgLst>
    <pc:chgData name="Oscar Larsson (2)" userId="S::oscar.larsson.2@volvo.com::82424faa-294b-45cd-9561-b424afb6aa75" providerId="AD" clId="Web-{36D72AFC-DCB6-4E44-8AB5-3D38A3FFD4A4}"/>
    <pc:docChg chg="modSld">
      <pc:chgData name="Oscar Larsson (2)" userId="S::oscar.larsson.2@volvo.com::82424faa-294b-45cd-9561-b424afb6aa75" providerId="AD" clId="Web-{36D72AFC-DCB6-4E44-8AB5-3D38A3FFD4A4}" dt="2025-01-10T06:58:10.555" v="185" actId="1076"/>
      <pc:docMkLst>
        <pc:docMk/>
      </pc:docMkLst>
      <pc:sldChg chg="addSp modSp">
        <pc:chgData name="Oscar Larsson (2)" userId="S::oscar.larsson.2@volvo.com::82424faa-294b-45cd-9561-b424afb6aa75" providerId="AD" clId="Web-{36D72AFC-DCB6-4E44-8AB5-3D38A3FFD4A4}" dt="2025-01-10T06:58:10.555" v="185" actId="1076"/>
        <pc:sldMkLst>
          <pc:docMk/>
          <pc:sldMk cId="0" sldId="260"/>
        </pc:sldMkLst>
        <pc:spChg chg="add mod">
          <ac:chgData name="Oscar Larsson (2)" userId="S::oscar.larsson.2@volvo.com::82424faa-294b-45cd-9561-b424afb6aa75" providerId="AD" clId="Web-{36D72AFC-DCB6-4E44-8AB5-3D38A3FFD4A4}" dt="2025-01-10T06:49:24.514" v="16" actId="20577"/>
          <ac:spMkLst>
            <pc:docMk/>
            <pc:sldMk cId="0" sldId="260"/>
            <ac:spMk id="3" creationId="{1C430952-73C3-5B81-93FB-FBB2C7DBAE4A}"/>
          </ac:spMkLst>
        </pc:spChg>
        <pc:spChg chg="add mod">
          <ac:chgData name="Oscar Larsson (2)" userId="S::oscar.larsson.2@volvo.com::82424faa-294b-45cd-9561-b424afb6aa75" providerId="AD" clId="Web-{36D72AFC-DCB6-4E44-8AB5-3D38A3FFD4A4}" dt="2025-01-10T06:54:46.967" v="107" actId="20577"/>
          <ac:spMkLst>
            <pc:docMk/>
            <pc:sldMk cId="0" sldId="260"/>
            <ac:spMk id="6" creationId="{0EF4A564-8E94-28A9-7DB5-103A8B76A0EB}"/>
          </ac:spMkLst>
        </pc:spChg>
        <pc:spChg chg="add mod">
          <ac:chgData name="Oscar Larsson (2)" userId="S::oscar.larsson.2@volvo.com::82424faa-294b-45cd-9561-b424afb6aa75" providerId="AD" clId="Web-{36D72AFC-DCB6-4E44-8AB5-3D38A3FFD4A4}" dt="2025-01-10T06:58:05.461" v="183" actId="20577"/>
          <ac:spMkLst>
            <pc:docMk/>
            <pc:sldMk cId="0" sldId="260"/>
            <ac:spMk id="7" creationId="{89B5C305-26D8-BB93-7CD5-2C22AB5D0001}"/>
          </ac:spMkLst>
        </pc:spChg>
        <pc:picChg chg="add mod">
          <ac:chgData name="Oscar Larsson (2)" userId="S::oscar.larsson.2@volvo.com::82424faa-294b-45cd-9561-b424afb6aa75" providerId="AD" clId="Web-{36D72AFC-DCB6-4E44-8AB5-3D38A3FFD4A4}" dt="2025-01-10T06:58:10.555" v="184" actId="1076"/>
          <ac:picMkLst>
            <pc:docMk/>
            <pc:sldMk cId="0" sldId="260"/>
            <ac:picMk id="8" creationId="{4977657B-3832-0B61-2A72-6D6292F9FCA7}"/>
          </ac:picMkLst>
        </pc:picChg>
        <pc:picChg chg="add mod">
          <ac:chgData name="Oscar Larsson (2)" userId="S::oscar.larsson.2@volvo.com::82424faa-294b-45cd-9561-b424afb6aa75" providerId="AD" clId="Web-{36D72AFC-DCB6-4E44-8AB5-3D38A3FFD4A4}" dt="2025-01-10T06:58:10.555" v="185" actId="1076"/>
          <ac:picMkLst>
            <pc:docMk/>
            <pc:sldMk cId="0" sldId="260"/>
            <ac:picMk id="9" creationId="{2CAAFFE3-6169-A20F-43CB-EE4C8E3929AC}"/>
          </ac:picMkLst>
        </pc:picChg>
      </pc:sldChg>
    </pc:docChg>
  </pc:docChgLst>
  <pc:docChgLst>
    <pc:chgData name="Oscar Larsson (2)" userId="S::oscar.larsson.2@volvo.com::82424faa-294b-45cd-9561-b424afb6aa75" providerId="AD" clId="Web-{062B1F4F-BFF8-47D8-A137-3E376225A43B}"/>
    <pc:docChg chg="modSld">
      <pc:chgData name="Oscar Larsson (2)" userId="S::oscar.larsson.2@volvo.com::82424faa-294b-45cd-9561-b424afb6aa75" providerId="AD" clId="Web-{062B1F4F-BFF8-47D8-A137-3E376225A43B}" dt="2025-01-10T14:27:01.672" v="0" actId="20577"/>
      <pc:docMkLst>
        <pc:docMk/>
      </pc:docMkLst>
      <pc:sldChg chg="modSp">
        <pc:chgData name="Oscar Larsson (2)" userId="S::oscar.larsson.2@volvo.com::82424faa-294b-45cd-9561-b424afb6aa75" providerId="AD" clId="Web-{062B1F4F-BFF8-47D8-A137-3E376225A43B}" dt="2025-01-10T14:27:01.672" v="0" actId="20577"/>
        <pc:sldMkLst>
          <pc:docMk/>
          <pc:sldMk cId="0" sldId="260"/>
        </pc:sldMkLst>
        <pc:spChg chg="mod">
          <ac:chgData name="Oscar Larsson (2)" userId="S::oscar.larsson.2@volvo.com::82424faa-294b-45cd-9561-b424afb6aa75" providerId="AD" clId="Web-{062B1F4F-BFF8-47D8-A137-3E376225A43B}" dt="2025-01-10T14:27:01.672" v="0" actId="20577"/>
          <ac:spMkLst>
            <pc:docMk/>
            <pc:sldMk cId="0" sldId="260"/>
            <ac:spMk id="6" creationId="{0EF4A564-8E94-28A9-7DB5-103A8B76A0EB}"/>
          </ac:spMkLst>
        </pc:spChg>
      </pc:sldChg>
    </pc:docChg>
  </pc:docChgLst>
  <pc:docChgLst>
    <pc:chgData name="Jansson Pär" userId="S::par.jansson@volvo.com::3a1207b2-e888-4873-8c87-3497551244e0" providerId="AD" clId="Web-{CC9A779E-131F-C226-EBEB-5DDBF46A38F0}"/>
    <pc:docChg chg="modSld">
      <pc:chgData name="Jansson Pär" userId="S::par.jansson@volvo.com::3a1207b2-e888-4873-8c87-3497551244e0" providerId="AD" clId="Web-{CC9A779E-131F-C226-EBEB-5DDBF46A38F0}" dt="2023-08-08T11:03:24.126" v="88"/>
      <pc:docMkLst>
        <pc:docMk/>
      </pc:docMkLst>
      <pc:sldChg chg="addSp delSp modSp">
        <pc:chgData name="Jansson Pär" userId="S::par.jansson@volvo.com::3a1207b2-e888-4873-8c87-3497551244e0" providerId="AD" clId="Web-{CC9A779E-131F-C226-EBEB-5DDBF46A38F0}" dt="2023-08-08T11:03:24.126" v="88"/>
        <pc:sldMkLst>
          <pc:docMk/>
          <pc:sldMk cId="0" sldId="260"/>
        </pc:sldMkLst>
        <pc:spChg chg="add mod">
          <ac:chgData name="Jansson Pär" userId="S::par.jansson@volvo.com::3a1207b2-e888-4873-8c87-3497551244e0" providerId="AD" clId="Web-{CC9A779E-131F-C226-EBEB-5DDBF46A38F0}" dt="2023-08-08T11:03:20.736" v="87" actId="20577"/>
          <ac:spMkLst>
            <pc:docMk/>
            <pc:sldMk cId="0" sldId="260"/>
            <ac:spMk id="3" creationId="{03448B76-FC6C-E939-F7A0-9B3657013684}"/>
          </ac:spMkLst>
        </pc:spChg>
        <pc:picChg chg="add del mod">
          <ac:chgData name="Jansson Pär" userId="S::par.jansson@volvo.com::3a1207b2-e888-4873-8c87-3497551244e0" providerId="AD" clId="Web-{CC9A779E-131F-C226-EBEB-5DDBF46A38F0}" dt="2023-08-08T11:03:24.126" v="88"/>
          <ac:picMkLst>
            <pc:docMk/>
            <pc:sldMk cId="0" sldId="260"/>
            <ac:picMk id="6" creationId="{7B01554B-2F9D-B0D9-180E-195CEDDD2332}"/>
          </ac:picMkLst>
        </pc:picChg>
      </pc:sldChg>
    </pc:docChg>
  </pc:docChgLst>
  <pc:docChgLst>
    <pc:chgData name="Gren Karina" userId="S::karina.gren@volvo.com::2111837f-5080-4e29-be74-2ea7287f5efa" providerId="AD" clId="Web-{9DD66ED7-7D4D-0569-AEDA-03B4B0906918}"/>
    <pc:docChg chg="modSld">
      <pc:chgData name="Gren Karina" userId="S::karina.gren@volvo.com::2111837f-5080-4e29-be74-2ea7287f5efa" providerId="AD" clId="Web-{9DD66ED7-7D4D-0569-AEDA-03B4B0906918}" dt="2023-01-30T13:21:37.776" v="7"/>
      <pc:docMkLst>
        <pc:docMk/>
      </pc:docMkLst>
      <pc:sldChg chg="delSp modSp">
        <pc:chgData name="Gren Karina" userId="S::karina.gren@volvo.com::2111837f-5080-4e29-be74-2ea7287f5efa" providerId="AD" clId="Web-{9DD66ED7-7D4D-0569-AEDA-03B4B0906918}" dt="2023-01-30T13:21:37.776" v="7"/>
        <pc:sldMkLst>
          <pc:docMk/>
          <pc:sldMk cId="0" sldId="260"/>
        </pc:sldMkLst>
        <pc:spChg chg="del mod">
          <ac:chgData name="Gren Karina" userId="S::karina.gren@volvo.com::2111837f-5080-4e29-be74-2ea7287f5efa" providerId="AD" clId="Web-{9DD66ED7-7D4D-0569-AEDA-03B4B0906918}" dt="2023-01-30T13:21:33.197" v="4"/>
          <ac:spMkLst>
            <pc:docMk/>
            <pc:sldMk cId="0" sldId="260"/>
            <ac:spMk id="3" creationId="{FAAD82D9-A73A-453B-8A5F-BCE5961F0CA0}"/>
          </ac:spMkLst>
        </pc:spChg>
        <pc:spChg chg="del">
          <ac:chgData name="Gren Karina" userId="S::karina.gren@volvo.com::2111837f-5080-4e29-be74-2ea7287f5efa" providerId="AD" clId="Web-{9DD66ED7-7D4D-0569-AEDA-03B4B0906918}" dt="2023-01-30T13:21:37.776" v="7"/>
          <ac:spMkLst>
            <pc:docMk/>
            <pc:sldMk cId="0" sldId="260"/>
            <ac:spMk id="6" creationId="{F910B447-3FCE-4FFB-BC28-237A787B335A}"/>
          </ac:spMkLst>
        </pc:spChg>
        <pc:picChg chg="del">
          <ac:chgData name="Gren Karina" userId="S::karina.gren@volvo.com::2111837f-5080-4e29-be74-2ea7287f5efa" providerId="AD" clId="Web-{9DD66ED7-7D4D-0569-AEDA-03B4B0906918}" dt="2023-01-30T13:21:29.932" v="0"/>
          <ac:picMkLst>
            <pc:docMk/>
            <pc:sldMk cId="0" sldId="260"/>
            <ac:picMk id="8" creationId="{C534EAD4-865C-4793-92EF-3F354A147E00}"/>
          </ac:picMkLst>
        </pc:picChg>
        <pc:picChg chg="del">
          <ac:chgData name="Gren Karina" userId="S::karina.gren@volvo.com::2111837f-5080-4e29-be74-2ea7287f5efa" providerId="AD" clId="Web-{9DD66ED7-7D4D-0569-AEDA-03B4B0906918}" dt="2023-01-30T13:21:35.901" v="6"/>
          <ac:picMkLst>
            <pc:docMk/>
            <pc:sldMk cId="0" sldId="260"/>
            <ac:picMk id="13" creationId="{2E0AF79A-0114-4BC6-8C01-C4017EF19175}"/>
          </ac:picMkLst>
        </pc:picChg>
        <pc:picChg chg="del">
          <ac:chgData name="Gren Karina" userId="S::karina.gren@volvo.com::2111837f-5080-4e29-be74-2ea7287f5efa" providerId="AD" clId="Web-{9DD66ED7-7D4D-0569-AEDA-03B4B0906918}" dt="2023-01-30T13:21:34.072" v="5"/>
          <ac:picMkLst>
            <pc:docMk/>
            <pc:sldMk cId="0" sldId="260"/>
            <ac:picMk id="16" creationId="{9801FCA0-41B4-43CC-B301-A4ABBA90FB70}"/>
          </ac:picMkLst>
        </pc:picChg>
        <pc:picChg chg="del">
          <ac:chgData name="Gren Karina" userId="S::karina.gren@volvo.com::2111837f-5080-4e29-be74-2ea7287f5efa" providerId="AD" clId="Web-{9DD66ED7-7D4D-0569-AEDA-03B4B0906918}" dt="2023-01-30T13:21:30.994" v="1"/>
          <ac:picMkLst>
            <pc:docMk/>
            <pc:sldMk cId="0" sldId="260"/>
            <ac:picMk id="18" creationId="{200BC79B-3503-4A2B-B048-C35DC28471DF}"/>
          </ac:picMkLst>
        </pc:picChg>
      </pc:sldChg>
    </pc:docChg>
  </pc:docChgLst>
  <pc:docChgLst>
    <pc:chgData name="Julin Fredrik" userId="S::fredrik.julin@volvo.com::3e9bb3ff-0f42-4b2d-927a-758ff8204218" providerId="AD" clId="Web-{5A7EA83A-95A5-B459-4E07-E66B0CC27785}"/>
    <pc:docChg chg="modSld">
      <pc:chgData name="Julin Fredrik" userId="S::fredrik.julin@volvo.com::3e9bb3ff-0f42-4b2d-927a-758ff8204218" providerId="AD" clId="Web-{5A7EA83A-95A5-B459-4E07-E66B0CC27785}" dt="2022-10-20T11:39:21.081" v="1" actId="20577"/>
      <pc:docMkLst>
        <pc:docMk/>
      </pc:docMkLst>
      <pc:sldChg chg="modSp">
        <pc:chgData name="Julin Fredrik" userId="S::fredrik.julin@volvo.com::3e9bb3ff-0f42-4b2d-927a-758ff8204218" providerId="AD" clId="Web-{5A7EA83A-95A5-B459-4E07-E66B0CC27785}" dt="2022-10-20T11:39:21.081" v="1" actId="20577"/>
        <pc:sldMkLst>
          <pc:docMk/>
          <pc:sldMk cId="0" sldId="260"/>
        </pc:sldMkLst>
        <pc:spChg chg="mod">
          <ac:chgData name="Julin Fredrik" userId="S::fredrik.julin@volvo.com::3e9bb3ff-0f42-4b2d-927a-758ff8204218" providerId="AD" clId="Web-{5A7EA83A-95A5-B459-4E07-E66B0CC27785}" dt="2022-10-20T11:39:10.956" v="0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Julin Fredrik" userId="S::fredrik.julin@volvo.com::3e9bb3ff-0f42-4b2d-927a-758ff8204218" providerId="AD" clId="Web-{5A7EA83A-95A5-B459-4E07-E66B0CC27785}" dt="2022-10-20T11:39:21.081" v="1" actId="20577"/>
          <ac:spMkLst>
            <pc:docMk/>
            <pc:sldMk cId="0" sldId="260"/>
            <ac:spMk id="11" creationId="{00000000-0000-0000-0000-000000000000}"/>
          </ac:spMkLst>
        </pc:spChg>
      </pc:sldChg>
    </pc:docChg>
  </pc:docChgLst>
  <pc:docChgLst>
    <pc:chgData name="Julin Fredrik" userId="S::fredrik.julin@volvo.com::3e9bb3ff-0f42-4b2d-927a-758ff8204218" providerId="AD" clId="Web-{69F0E120-E712-5354-8D5A-EE9645D0CB4F}"/>
    <pc:docChg chg="modSld">
      <pc:chgData name="Julin Fredrik" userId="S::fredrik.julin@volvo.com::3e9bb3ff-0f42-4b2d-927a-758ff8204218" providerId="AD" clId="Web-{69F0E120-E712-5354-8D5A-EE9645D0CB4F}" dt="2022-09-28T12:30:56.893" v="14" actId="20577"/>
      <pc:docMkLst>
        <pc:docMk/>
      </pc:docMkLst>
      <pc:sldChg chg="addSp modSp">
        <pc:chgData name="Julin Fredrik" userId="S::fredrik.julin@volvo.com::3e9bb3ff-0f42-4b2d-927a-758ff8204218" providerId="AD" clId="Web-{69F0E120-E712-5354-8D5A-EE9645D0CB4F}" dt="2022-09-28T12:30:56.893" v="14" actId="20577"/>
        <pc:sldMkLst>
          <pc:docMk/>
          <pc:sldMk cId="0" sldId="260"/>
        </pc:sldMkLst>
        <pc:spChg chg="add mod">
          <ac:chgData name="Julin Fredrik" userId="S::fredrik.julin@volvo.com::3e9bb3ff-0f42-4b2d-927a-758ff8204218" providerId="AD" clId="Web-{69F0E120-E712-5354-8D5A-EE9645D0CB4F}" dt="2022-09-28T12:30:56.893" v="14" actId="20577"/>
          <ac:spMkLst>
            <pc:docMk/>
            <pc:sldMk cId="0" sldId="260"/>
            <ac:spMk id="3" creationId="{548B5E66-B405-5CD9-014F-5B04C4DCFE9B}"/>
          </ac:spMkLst>
        </pc:spChg>
      </pc:sldChg>
    </pc:docChg>
  </pc:docChgLst>
  <pc:docChgLst>
    <pc:chgData name="Oscar Larsson (2)" userId="S::oscar.larsson.2@volvo.com::82424faa-294b-45cd-9561-b424afb6aa75" providerId="AD" clId="Web-{777E50B4-FD08-4C9A-8137-FA5E505BEAFD}"/>
    <pc:docChg chg="modSld">
      <pc:chgData name="Oscar Larsson (2)" userId="S::oscar.larsson.2@volvo.com::82424faa-294b-45cd-9561-b424afb6aa75" providerId="AD" clId="Web-{777E50B4-FD08-4C9A-8137-FA5E505BEAFD}" dt="2025-01-14T09:23:36.004" v="55" actId="20577"/>
      <pc:docMkLst>
        <pc:docMk/>
      </pc:docMkLst>
      <pc:sldChg chg="modSp">
        <pc:chgData name="Oscar Larsson (2)" userId="S::oscar.larsson.2@volvo.com::82424faa-294b-45cd-9561-b424afb6aa75" providerId="AD" clId="Web-{777E50B4-FD08-4C9A-8137-FA5E505BEAFD}" dt="2025-01-14T09:23:36.004" v="55" actId="20577"/>
        <pc:sldMkLst>
          <pc:docMk/>
          <pc:sldMk cId="0" sldId="260"/>
        </pc:sldMkLst>
        <pc:spChg chg="mod">
          <ac:chgData name="Oscar Larsson (2)" userId="S::oscar.larsson.2@volvo.com::82424faa-294b-45cd-9561-b424afb6aa75" providerId="AD" clId="Web-{777E50B4-FD08-4C9A-8137-FA5E505BEAFD}" dt="2025-01-14T09:20:43.407" v="38" actId="1076"/>
          <ac:spMkLst>
            <pc:docMk/>
            <pc:sldMk cId="0" sldId="260"/>
            <ac:spMk id="3" creationId="{1C430952-73C3-5B81-93FB-FBB2C7DBAE4A}"/>
          </ac:spMkLst>
        </pc:spChg>
        <pc:spChg chg="mod">
          <ac:chgData name="Oscar Larsson (2)" userId="S::oscar.larsson.2@volvo.com::82424faa-294b-45cd-9561-b424afb6aa75" providerId="AD" clId="Web-{777E50B4-FD08-4C9A-8137-FA5E505BEAFD}" dt="2025-01-14T09:21:16.939" v="47" actId="20577"/>
          <ac:spMkLst>
            <pc:docMk/>
            <pc:sldMk cId="0" sldId="260"/>
            <ac:spMk id="6" creationId="{0EF4A564-8E94-28A9-7DB5-103A8B76A0EB}"/>
          </ac:spMkLst>
        </pc:spChg>
        <pc:spChg chg="mod">
          <ac:chgData name="Oscar Larsson (2)" userId="S::oscar.larsson.2@volvo.com::82424faa-294b-45cd-9561-b424afb6aa75" providerId="AD" clId="Web-{777E50B4-FD08-4C9A-8137-FA5E505BEAFD}" dt="2025-01-14T09:23:36.004" v="55" actId="20577"/>
          <ac:spMkLst>
            <pc:docMk/>
            <pc:sldMk cId="0" sldId="260"/>
            <ac:spMk id="7" creationId="{89B5C305-26D8-BB93-7CD5-2C22AB5D0001}"/>
          </ac:spMkLst>
        </pc:spChg>
      </pc:sldChg>
    </pc:docChg>
  </pc:docChgLst>
  <pc:docChgLst>
    <pc:chgData name="Gren Karina" userId="2111837f-5080-4e29-be74-2ea7287f5efa" providerId="ADAL" clId="{5E47CBA1-DB04-40DA-AAEB-88A684889139}"/>
    <pc:docChg chg="custSel modSld">
      <pc:chgData name="Gren Karina" userId="2111837f-5080-4e29-be74-2ea7287f5efa" providerId="ADAL" clId="{5E47CBA1-DB04-40DA-AAEB-88A684889139}" dt="2023-02-01T08:53:29.804" v="163" actId="478"/>
      <pc:docMkLst>
        <pc:docMk/>
      </pc:docMkLst>
      <pc:sldChg chg="addSp delSp modSp mod">
        <pc:chgData name="Gren Karina" userId="2111837f-5080-4e29-be74-2ea7287f5efa" providerId="ADAL" clId="{5E47CBA1-DB04-40DA-AAEB-88A684889139}" dt="2023-02-01T08:53:29.804" v="163" actId="478"/>
        <pc:sldMkLst>
          <pc:docMk/>
          <pc:sldMk cId="0" sldId="260"/>
        </pc:sldMkLst>
        <pc:spChg chg="add del mod">
          <ac:chgData name="Gren Karina" userId="2111837f-5080-4e29-be74-2ea7287f5efa" providerId="ADAL" clId="{5E47CBA1-DB04-40DA-AAEB-88A684889139}" dt="2023-02-01T08:53:26.547" v="160" actId="478"/>
          <ac:spMkLst>
            <pc:docMk/>
            <pc:sldMk cId="0" sldId="260"/>
            <ac:spMk id="3" creationId="{FAAD82D9-A73A-453B-8A5F-BCE5961F0CA0}"/>
          </ac:spMkLst>
        </pc:spChg>
        <pc:spChg chg="add del mod">
          <ac:chgData name="Gren Karina" userId="2111837f-5080-4e29-be74-2ea7287f5efa" providerId="ADAL" clId="{5E47CBA1-DB04-40DA-AAEB-88A684889139}" dt="2023-02-01T08:53:29.804" v="163" actId="478"/>
          <ac:spMkLst>
            <pc:docMk/>
            <pc:sldMk cId="0" sldId="260"/>
            <ac:spMk id="6" creationId="{F910B447-3FCE-4FFB-BC28-237A787B335A}"/>
          </ac:spMkLst>
        </pc:spChg>
        <pc:spChg chg="add del mod">
          <ac:chgData name="Gren Karina" userId="2111837f-5080-4e29-be74-2ea7287f5efa" providerId="ADAL" clId="{5E47CBA1-DB04-40DA-AAEB-88A684889139}" dt="2023-01-30T13:18:04.713" v="150" actId="478"/>
          <ac:spMkLst>
            <pc:docMk/>
            <pc:sldMk cId="0" sldId="260"/>
            <ac:spMk id="14" creationId="{CE721354-B87C-45CE-9023-A78DB1843408}"/>
          </ac:spMkLst>
        </pc:spChg>
        <pc:picChg chg="add del mod">
          <ac:chgData name="Gren Karina" userId="2111837f-5080-4e29-be74-2ea7287f5efa" providerId="ADAL" clId="{5E47CBA1-DB04-40DA-AAEB-88A684889139}" dt="2023-02-01T08:53:20.673" v="158" actId="478"/>
          <ac:picMkLst>
            <pc:docMk/>
            <pc:sldMk cId="0" sldId="260"/>
            <ac:picMk id="8" creationId="{C534EAD4-865C-4793-92EF-3F354A147E00}"/>
          </ac:picMkLst>
        </pc:picChg>
        <pc:picChg chg="add del mod">
          <ac:chgData name="Gren Karina" userId="2111837f-5080-4e29-be74-2ea7287f5efa" providerId="ADAL" clId="{5E47CBA1-DB04-40DA-AAEB-88A684889139}" dt="2023-02-01T08:53:27.341" v="161" actId="478"/>
          <ac:picMkLst>
            <pc:docMk/>
            <pc:sldMk cId="0" sldId="260"/>
            <ac:picMk id="13" creationId="{2E0AF79A-0114-4BC6-8C01-C4017EF19175}"/>
          </ac:picMkLst>
        </pc:picChg>
        <pc:picChg chg="add del mod">
          <ac:chgData name="Gren Karina" userId="2111837f-5080-4e29-be74-2ea7287f5efa" providerId="ADAL" clId="{5E47CBA1-DB04-40DA-AAEB-88A684889139}" dt="2023-02-01T08:53:28.221" v="162" actId="478"/>
          <ac:picMkLst>
            <pc:docMk/>
            <pc:sldMk cId="0" sldId="260"/>
            <ac:picMk id="16" creationId="{9801FCA0-41B4-43CC-B301-A4ABBA90FB70}"/>
          </ac:picMkLst>
        </pc:picChg>
        <pc:picChg chg="add del mod">
          <ac:chgData name="Gren Karina" userId="2111837f-5080-4e29-be74-2ea7287f5efa" providerId="ADAL" clId="{5E47CBA1-DB04-40DA-AAEB-88A684889139}" dt="2023-02-01T08:53:24.252" v="159" actId="478"/>
          <ac:picMkLst>
            <pc:docMk/>
            <pc:sldMk cId="0" sldId="260"/>
            <ac:picMk id="18" creationId="{200BC79B-3503-4A2B-B048-C35DC28471DF}"/>
          </ac:picMkLst>
        </pc:picChg>
      </pc:sldChg>
    </pc:docChg>
  </pc:docChgLst>
  <pc:docChgLst>
    <pc:chgData clId="Web-{7B61BBEB-438F-381B-9A05-5C6229AA065E}"/>
    <pc:docChg chg="modSld">
      <pc:chgData name="" userId="" providerId="" clId="Web-{7B61BBEB-438F-381B-9A05-5C6229AA065E}" dt="2022-11-21T14:00:42.053" v="0"/>
      <pc:docMkLst>
        <pc:docMk/>
      </pc:docMkLst>
      <pc:sldChg chg="delSp">
        <pc:chgData name="" userId="" providerId="" clId="Web-{7B61BBEB-438F-381B-9A05-5C6229AA065E}" dt="2022-11-21T14:00:42.053" v="0"/>
        <pc:sldMkLst>
          <pc:docMk/>
          <pc:sldMk cId="0" sldId="260"/>
        </pc:sldMkLst>
        <pc:spChg chg="del">
          <ac:chgData name="" userId="" providerId="" clId="Web-{7B61BBEB-438F-381B-9A05-5C6229AA065E}" dt="2022-11-21T14:00:42.053" v="0"/>
          <ac:spMkLst>
            <pc:docMk/>
            <pc:sldMk cId="0" sldId="260"/>
            <ac:spMk id="3" creationId="{548B5E66-B405-5CD9-014F-5B04C4DCFE9B}"/>
          </ac:spMkLst>
        </pc:spChg>
      </pc:sldChg>
    </pc:docChg>
  </pc:docChgLst>
  <pc:docChgLst>
    <pc:chgData name="Oscar Larsson (2)" userId="S::oscar.larsson.2@volvo.com::82424faa-294b-45cd-9561-b424afb6aa75" providerId="AD" clId="Web-{853FB78D-3216-43AB-8C87-D8891F541DF3}"/>
    <pc:docChg chg="modSld">
      <pc:chgData name="Oscar Larsson (2)" userId="S::oscar.larsson.2@volvo.com::82424faa-294b-45cd-9561-b424afb6aa75" providerId="AD" clId="Web-{853FB78D-3216-43AB-8C87-D8891F541DF3}" dt="2025-01-10T07:02:36.867" v="42" actId="1076"/>
      <pc:docMkLst>
        <pc:docMk/>
      </pc:docMkLst>
      <pc:sldChg chg="addSp delSp modSp">
        <pc:chgData name="Oscar Larsson (2)" userId="S::oscar.larsson.2@volvo.com::82424faa-294b-45cd-9561-b424afb6aa75" providerId="AD" clId="Web-{853FB78D-3216-43AB-8C87-D8891F541DF3}" dt="2025-01-10T07:02:36.867" v="42" actId="1076"/>
        <pc:sldMkLst>
          <pc:docMk/>
          <pc:sldMk cId="0" sldId="260"/>
        </pc:sldMkLst>
        <pc:spChg chg="mod">
          <ac:chgData name="Oscar Larsson (2)" userId="S::oscar.larsson.2@volvo.com::82424faa-294b-45cd-9561-b424afb6aa75" providerId="AD" clId="Web-{853FB78D-3216-43AB-8C87-D8891F541DF3}" dt="2025-01-10T07:01:02.739" v="22" actId="20577"/>
          <ac:spMkLst>
            <pc:docMk/>
            <pc:sldMk cId="0" sldId="260"/>
            <ac:spMk id="6" creationId="{0EF4A564-8E94-28A9-7DB5-103A8B76A0EB}"/>
          </ac:spMkLst>
        </pc:spChg>
        <pc:spChg chg="mod">
          <ac:chgData name="Oscar Larsson (2)" userId="S::oscar.larsson.2@volvo.com::82424faa-294b-45cd-9561-b424afb6aa75" providerId="AD" clId="Web-{853FB78D-3216-43AB-8C87-D8891F541DF3}" dt="2025-01-10T07:01:37.131" v="30" actId="1076"/>
          <ac:spMkLst>
            <pc:docMk/>
            <pc:sldMk cId="0" sldId="260"/>
            <ac:spMk id="7" creationId="{89B5C305-26D8-BB93-7CD5-2C22AB5D0001}"/>
          </ac:spMkLst>
        </pc:spChg>
        <pc:spChg chg="add mod">
          <ac:chgData name="Oscar Larsson (2)" userId="S::oscar.larsson.2@volvo.com::82424faa-294b-45cd-9561-b424afb6aa75" providerId="AD" clId="Web-{853FB78D-3216-43AB-8C87-D8891F541DF3}" dt="2025-01-10T07:02:10.788" v="40" actId="1076"/>
          <ac:spMkLst>
            <pc:docMk/>
            <pc:sldMk cId="0" sldId="260"/>
            <ac:spMk id="14" creationId="{FD735A1F-2DB0-C7F6-5175-CEE80C050549}"/>
          </ac:spMkLst>
        </pc:spChg>
        <pc:picChg chg="mod">
          <ac:chgData name="Oscar Larsson (2)" userId="S::oscar.larsson.2@volvo.com::82424faa-294b-45cd-9561-b424afb6aa75" providerId="AD" clId="Web-{853FB78D-3216-43AB-8C87-D8891F541DF3}" dt="2025-01-10T07:02:36.867" v="42" actId="1076"/>
          <ac:picMkLst>
            <pc:docMk/>
            <pc:sldMk cId="0" sldId="260"/>
            <ac:picMk id="9" creationId="{2CAAFFE3-6169-A20F-43CB-EE4C8E3929AC}"/>
          </ac:picMkLst>
        </pc:picChg>
        <pc:picChg chg="add del mod">
          <ac:chgData name="Oscar Larsson (2)" userId="S::oscar.larsson.2@volvo.com::82424faa-294b-45cd-9561-b424afb6aa75" providerId="AD" clId="Web-{853FB78D-3216-43AB-8C87-D8891F541DF3}" dt="2025-01-10T07:02:10.788" v="39" actId="1076"/>
          <ac:picMkLst>
            <pc:docMk/>
            <pc:sldMk cId="0" sldId="260"/>
            <ac:picMk id="13" creationId="{1106801C-1C1C-E47F-2016-BB135E4C49B4}"/>
          </ac:picMkLst>
        </pc:picChg>
      </pc:sldChg>
    </pc:docChg>
  </pc:docChgLst>
  <pc:docChgLst>
    <pc:chgData name="Oscar Larsson (2)" userId="S::oscar.larsson.2@volvo.com::82424faa-294b-45cd-9561-b424afb6aa75" providerId="AD" clId="Web-{4312661C-C824-4153-AEEA-EFA491736D13}"/>
    <pc:docChg chg="modSld">
      <pc:chgData name="Oscar Larsson (2)" userId="S::oscar.larsson.2@volvo.com::82424faa-294b-45cd-9561-b424afb6aa75" providerId="AD" clId="Web-{4312661C-C824-4153-AEEA-EFA491736D13}" dt="2025-01-14T13:42:37.320" v="23" actId="14100"/>
      <pc:docMkLst>
        <pc:docMk/>
      </pc:docMkLst>
      <pc:sldChg chg="modSp">
        <pc:chgData name="Oscar Larsson (2)" userId="S::oscar.larsson.2@volvo.com::82424faa-294b-45cd-9561-b424afb6aa75" providerId="AD" clId="Web-{4312661C-C824-4153-AEEA-EFA491736D13}" dt="2025-01-14T13:42:37.320" v="23" actId="14100"/>
        <pc:sldMkLst>
          <pc:docMk/>
          <pc:sldMk cId="0" sldId="260"/>
        </pc:sldMkLst>
        <pc:spChg chg="mod">
          <ac:chgData name="Oscar Larsson (2)" userId="S::oscar.larsson.2@volvo.com::82424faa-294b-45cd-9561-b424afb6aa75" providerId="AD" clId="Web-{4312661C-C824-4153-AEEA-EFA491736D13}" dt="2025-01-14T13:39:15.158" v="7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Oscar Larsson (2)" userId="S::oscar.larsson.2@volvo.com::82424faa-294b-45cd-9561-b424afb6aa75" providerId="AD" clId="Web-{4312661C-C824-4153-AEEA-EFA491736D13}" dt="2025-01-14T13:42:37.320" v="23" actId="14100"/>
          <ac:spMkLst>
            <pc:docMk/>
            <pc:sldMk cId="0" sldId="260"/>
            <ac:spMk id="7" creationId="{89B5C305-26D8-BB93-7CD5-2C22AB5D0001}"/>
          </ac:spMkLst>
        </pc:spChg>
      </pc:sldChg>
    </pc:docChg>
  </pc:docChgLst>
  <pc:docChgLst>
    <pc:chgData name="Oscar Larsson (2)" userId="S::oscar.larsson.2@volvo.com::82424faa-294b-45cd-9561-b424afb6aa75" providerId="AD" clId="Web-{44BDEBEA-D2FE-421C-AE8B-248787488D37}"/>
    <pc:docChg chg="modSld">
      <pc:chgData name="Oscar Larsson (2)" userId="S::oscar.larsson.2@volvo.com::82424faa-294b-45cd-9561-b424afb6aa75" providerId="AD" clId="Web-{44BDEBEA-D2FE-421C-AE8B-248787488D37}" dt="2025-01-10T06:47:30.449" v="9"/>
      <pc:docMkLst>
        <pc:docMk/>
      </pc:docMkLst>
      <pc:sldChg chg="delSp">
        <pc:chgData name="Oscar Larsson (2)" userId="S::oscar.larsson.2@volvo.com::82424faa-294b-45cd-9561-b424afb6aa75" providerId="AD" clId="Web-{44BDEBEA-D2FE-421C-AE8B-248787488D37}" dt="2025-01-10T06:47:30.449" v="9"/>
        <pc:sldMkLst>
          <pc:docMk/>
          <pc:sldMk cId="0" sldId="260"/>
        </pc:sldMkLst>
        <pc:spChg chg="del">
          <ac:chgData name="Oscar Larsson (2)" userId="S::oscar.larsson.2@volvo.com::82424faa-294b-45cd-9561-b424afb6aa75" providerId="AD" clId="Web-{44BDEBEA-D2FE-421C-AE8B-248787488D37}" dt="2025-01-10T06:47:30.449" v="9"/>
          <ac:spMkLst>
            <pc:docMk/>
            <pc:sldMk cId="0" sldId="260"/>
            <ac:spMk id="3" creationId="{03448B76-FC6C-E939-F7A0-9B3657013684}"/>
          </ac:spMkLst>
        </pc:spChg>
        <pc:spChg chg="del">
          <ac:chgData name="Oscar Larsson (2)" userId="S::oscar.larsson.2@volvo.com::82424faa-294b-45cd-9561-b424afb6aa75" providerId="AD" clId="Web-{44BDEBEA-D2FE-421C-AE8B-248787488D37}" dt="2025-01-10T06:47:30.449" v="8"/>
          <ac:spMkLst>
            <pc:docMk/>
            <pc:sldMk cId="0" sldId="260"/>
            <ac:spMk id="6" creationId="{57E2695D-83CF-DCAF-C7DF-078975E3FF5F}"/>
          </ac:spMkLst>
        </pc:spChg>
        <pc:spChg chg="del">
          <ac:chgData name="Oscar Larsson (2)" userId="S::oscar.larsson.2@volvo.com::82424faa-294b-45cd-9561-b424afb6aa75" providerId="AD" clId="Web-{44BDEBEA-D2FE-421C-AE8B-248787488D37}" dt="2025-01-10T06:47:30.449" v="7"/>
          <ac:spMkLst>
            <pc:docMk/>
            <pc:sldMk cId="0" sldId="260"/>
            <ac:spMk id="7" creationId="{E79C0190-4C06-19A1-9991-F33FA5FCF68C}"/>
          </ac:spMkLst>
        </pc:spChg>
        <pc:spChg chg="del">
          <ac:chgData name="Oscar Larsson (2)" userId="S::oscar.larsson.2@volvo.com::82424faa-294b-45cd-9561-b424afb6aa75" providerId="AD" clId="Web-{44BDEBEA-D2FE-421C-AE8B-248787488D37}" dt="2025-01-10T06:47:30.449" v="6"/>
          <ac:spMkLst>
            <pc:docMk/>
            <pc:sldMk cId="0" sldId="260"/>
            <ac:spMk id="8" creationId="{49BDD4B1-5174-A85C-200C-F2EC494C5E79}"/>
          </ac:spMkLst>
        </pc:spChg>
        <pc:spChg chg="del">
          <ac:chgData name="Oscar Larsson (2)" userId="S::oscar.larsson.2@volvo.com::82424faa-294b-45cd-9561-b424afb6aa75" providerId="AD" clId="Web-{44BDEBEA-D2FE-421C-AE8B-248787488D37}" dt="2025-01-10T06:47:30.449" v="5"/>
          <ac:spMkLst>
            <pc:docMk/>
            <pc:sldMk cId="0" sldId="260"/>
            <ac:spMk id="9" creationId="{1551C6B1-3E78-8961-7265-4BC08B25B80C}"/>
          </ac:spMkLst>
        </pc:spChg>
        <pc:spChg chg="del">
          <ac:chgData name="Oscar Larsson (2)" userId="S::oscar.larsson.2@volvo.com::82424faa-294b-45cd-9561-b424afb6aa75" providerId="AD" clId="Web-{44BDEBEA-D2FE-421C-AE8B-248787488D37}" dt="2025-01-10T06:47:30.449" v="4"/>
          <ac:spMkLst>
            <pc:docMk/>
            <pc:sldMk cId="0" sldId="260"/>
            <ac:spMk id="14" creationId="{EA2BDDC0-4D91-FA86-E24E-805C3949950D}"/>
          </ac:spMkLst>
        </pc:spChg>
        <pc:picChg chg="del">
          <ac:chgData name="Oscar Larsson (2)" userId="S::oscar.larsson.2@volvo.com::82424faa-294b-45cd-9561-b424afb6aa75" providerId="AD" clId="Web-{44BDEBEA-D2FE-421C-AE8B-248787488D37}" dt="2025-01-10T06:47:30.449" v="3"/>
          <ac:picMkLst>
            <pc:docMk/>
            <pc:sldMk cId="0" sldId="260"/>
            <ac:picMk id="21" creationId="{9977589E-3261-3741-197C-9E9D75237579}"/>
          </ac:picMkLst>
        </pc:picChg>
        <pc:picChg chg="del">
          <ac:chgData name="Oscar Larsson (2)" userId="S::oscar.larsson.2@volvo.com::82424faa-294b-45cd-9561-b424afb6aa75" providerId="AD" clId="Web-{44BDEBEA-D2FE-421C-AE8B-248787488D37}" dt="2025-01-10T06:47:30.449" v="1"/>
          <ac:picMkLst>
            <pc:docMk/>
            <pc:sldMk cId="0" sldId="260"/>
            <ac:picMk id="23" creationId="{010E608A-90E2-5F3A-69AE-EEBD2E42D9CB}"/>
          </ac:picMkLst>
        </pc:picChg>
        <pc:picChg chg="del">
          <ac:chgData name="Oscar Larsson (2)" userId="S::oscar.larsson.2@volvo.com::82424faa-294b-45cd-9561-b424afb6aa75" providerId="AD" clId="Web-{44BDEBEA-D2FE-421C-AE8B-248787488D37}" dt="2025-01-10T06:47:30.449" v="0"/>
          <ac:picMkLst>
            <pc:docMk/>
            <pc:sldMk cId="0" sldId="260"/>
            <ac:picMk id="25" creationId="{904ADB89-5E32-2489-7902-D654CE568724}"/>
          </ac:picMkLst>
        </pc:picChg>
        <pc:picChg chg="del">
          <ac:chgData name="Oscar Larsson (2)" userId="S::oscar.larsson.2@volvo.com::82424faa-294b-45cd-9561-b424afb6aa75" providerId="AD" clId="Web-{44BDEBEA-D2FE-421C-AE8B-248787488D37}" dt="2025-01-10T06:47:30.449" v="2"/>
          <ac:picMkLst>
            <pc:docMk/>
            <pc:sldMk cId="0" sldId="260"/>
            <ac:picMk id="1038" creationId="{61173622-8B61-5863-10B7-E38502DEDB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35216-E34B-4F47-B17F-1F603C7CD93D}" type="datetimeFigureOut">
              <a:t>2025-01-14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1241425"/>
            <a:ext cx="25114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DE90-0A65-4072-A0B6-8BA5A5D94F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6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DDE90-0A65-4072-A0B6-8BA5A5D94F7A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7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/>
              <a:t>Klicka om du vill redigera mall för underrubrikformat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73E7D-4C0C-403C-88E9-19F57D38C3D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686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C6005-1EEF-4D68-A3D9-E36F82AF08C4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592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713"/>
            <a:ext cx="1543050" cy="780097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713"/>
            <a:ext cx="4476750" cy="7800975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0A7AA-34D8-4585-9454-3B13B05A534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002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4ED9A-054E-494D-AB1B-3F80EE7FCB9D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827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2CD42-1BEE-4CC8-99D6-8C7E4FEF1A85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902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0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133600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8260F-56A3-4D4B-984F-4CA877F59C4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017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C7C12-1816-4833-9079-B3310B11BB9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759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14863-0DD6-45D9-98EB-D586D911A07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94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F14F2-C723-4451-B5CB-612CCEB334E4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563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D205C9-13F9-4595-BD47-94485616EA7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441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Klicka på ikonen för att lägga till en bild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F83DD-5D6E-4024-BAA4-3D7F16D2E9D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334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Redigera format för bakgrundstext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26438"/>
            <a:ext cx="2171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26438"/>
            <a:ext cx="16002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898031DE-A192-408B-AEAA-FF4CC9B20A36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mailto:oscar.larsson.2@volvo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669" y="263714"/>
            <a:ext cx="6876772" cy="400110"/>
          </a:xfrm>
          <a:prstGeom prst="rect">
            <a:avLst/>
          </a:prstGeom>
          <a:solidFill>
            <a:srgbClr val="DA1A35"/>
          </a:solidFill>
        </p:spPr>
        <p:txBody>
          <a:bodyPr lIns="91440" tIns="45720" rIns="91440" bIns="45720" anchor="t">
            <a:spAutoFit/>
          </a:bodyPr>
          <a:lstStyle/>
          <a:p>
            <a:pPr algn="ctr">
              <a:defRPr/>
            </a:pPr>
            <a:r>
              <a:rPr lang="sv-SE" sz="2000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Verkstadsklubbens ungdomskommitté Volvo Skövde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283" y="8532440"/>
            <a:ext cx="6867386" cy="276999"/>
          </a:xfrm>
          <a:prstGeom prst="rect">
            <a:avLst/>
          </a:prstGeom>
          <a:solidFill>
            <a:srgbClr val="DA1A35"/>
          </a:solidFill>
        </p:spPr>
        <p:txBody>
          <a:bodyPr lIns="91440" tIns="45720" rIns="91440" bIns="45720" anchor="t">
            <a:spAutoFit/>
          </a:bodyPr>
          <a:lstStyle/>
          <a:p>
            <a:pPr algn="ctr">
              <a:defRPr/>
            </a:pPr>
            <a:r>
              <a:rPr lang="sv-SE" altLang="sv-SE" sz="1200">
                <a:solidFill>
                  <a:schemeClr val="bg1"/>
                </a:solidFill>
                <a:latin typeface="Roboto"/>
                <a:ea typeface="Roboto"/>
                <a:cs typeface="Arial"/>
              </a:rPr>
              <a:t>www.verkstadsklubben.com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632" y="8820472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b="1">
                <a:latin typeface="Roboto" panose="02000000000000000000" pitchFamily="2" charset="0"/>
                <a:ea typeface="Roboto" panose="02000000000000000000" pitchFamily="2" charset="0"/>
              </a:rPr>
              <a:t>Verkstadsklubben Volvo Skövde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6D512CB-CA45-43E3-B502-200A73D700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" y="15751"/>
            <a:ext cx="815234" cy="23693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832297E7-058C-493C-9210-8CFDC9E22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42" y="0"/>
            <a:ext cx="815234" cy="236930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971197BD-4660-44FE-9EB4-433EF349B2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42" y="8855895"/>
            <a:ext cx="815234" cy="236930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1C430952-73C3-5B81-93FB-FBB2C7DBAE4A}"/>
              </a:ext>
            </a:extLst>
          </p:cNvPr>
          <p:cNvSpPr txBox="1"/>
          <p:nvPr/>
        </p:nvSpPr>
        <p:spPr>
          <a:xfrm>
            <a:off x="585438" y="665957"/>
            <a:ext cx="5756817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v-SE" sz="4000" b="1">
                <a:latin typeface="Arial"/>
                <a:cs typeface="Arial"/>
              </a:rPr>
              <a:t>Pizza &amp; Pension</a:t>
            </a:r>
            <a:endParaRPr lang="sv-SE" sz="4000" b="1">
              <a:cs typeface="Arial" charset="0"/>
            </a:endParaRP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0EF4A564-8E94-28A9-7DB5-103A8B76A0EB}"/>
              </a:ext>
            </a:extLst>
          </p:cNvPr>
          <p:cNvSpPr txBox="1"/>
          <p:nvPr/>
        </p:nvSpPr>
        <p:spPr>
          <a:xfrm>
            <a:off x="596396" y="1344139"/>
            <a:ext cx="538016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dirty="0">
                <a:latin typeface="Arial"/>
                <a:cs typeface="Arial"/>
              </a:rPr>
              <a:t>Nu bjuder vi in medlemmar som är 35 och yngre till en pensionsgenomgång tillsammans med </a:t>
            </a:r>
            <a:endParaRPr lang="sv-SE" dirty="0"/>
          </a:p>
          <a:p>
            <a:r>
              <a:rPr lang="sv-SE" dirty="0">
                <a:latin typeface="Arial"/>
                <a:cs typeface="Arial"/>
              </a:rPr>
              <a:t>Leif </a:t>
            </a:r>
            <a:r>
              <a:rPr lang="sv-SE" dirty="0" err="1">
                <a:latin typeface="Arial"/>
                <a:cs typeface="Arial"/>
              </a:rPr>
              <a:t>Hjelman</a:t>
            </a:r>
            <a:r>
              <a:rPr lang="sv-SE" dirty="0">
                <a:latin typeface="Arial"/>
                <a:cs typeface="Arial"/>
              </a:rPr>
              <a:t> ifrån Folksam.</a:t>
            </a:r>
            <a:endParaRPr lang="sv-SE" dirty="0"/>
          </a:p>
          <a:p>
            <a:r>
              <a:rPr lang="sv-SE" dirty="0">
                <a:latin typeface="Arial"/>
                <a:cs typeface="Arial"/>
              </a:rPr>
              <a:t>Vi bjuder på pizza och dricka!</a:t>
            </a:r>
            <a:endParaRPr lang="sv-SE" dirty="0">
              <a:cs typeface="Arial"/>
            </a:endParaRPr>
          </a:p>
          <a:p>
            <a:r>
              <a:rPr lang="sv-SE" b="1" u="sng" dirty="0">
                <a:latin typeface="Arial"/>
                <a:cs typeface="Arial"/>
              </a:rPr>
              <a:t>Först till kvarn!</a:t>
            </a:r>
            <a:r>
              <a:rPr lang="sv-SE" u="sng" dirty="0">
                <a:latin typeface="Arial"/>
                <a:cs typeface="Arial"/>
              </a:rPr>
              <a:t> Begränsat till 18 deltagare.</a:t>
            </a:r>
            <a:endParaRPr lang="sv-SE" u="sng" dirty="0">
              <a:cs typeface="Arial"/>
            </a:endParaRP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89B5C305-26D8-BB93-7CD5-2C22AB5D0001}"/>
              </a:ext>
            </a:extLst>
          </p:cNvPr>
          <p:cNvSpPr txBox="1"/>
          <p:nvPr/>
        </p:nvSpPr>
        <p:spPr>
          <a:xfrm>
            <a:off x="456048" y="2838634"/>
            <a:ext cx="59936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>
                <a:latin typeface="Arial"/>
                <a:cs typeface="Arial"/>
              </a:rPr>
              <a:t>När?: </a:t>
            </a:r>
            <a:r>
              <a:rPr lang="sv-SE" dirty="0">
                <a:latin typeface="Arial"/>
                <a:cs typeface="Arial"/>
              </a:rPr>
              <a:t>Onsdagen den 26 Februari 15:50 start med pizza.</a:t>
            </a:r>
          </a:p>
          <a:p>
            <a:r>
              <a:rPr lang="sv-SE" b="1" dirty="0">
                <a:latin typeface="Arial"/>
                <a:cs typeface="Arial"/>
              </a:rPr>
              <a:t>Vart?</a:t>
            </a:r>
            <a:r>
              <a:rPr lang="sv-SE" dirty="0">
                <a:latin typeface="Arial"/>
                <a:cs typeface="Arial"/>
              </a:rPr>
              <a:t>: Portalen, E-hallen.</a:t>
            </a:r>
          </a:p>
          <a:p>
            <a:r>
              <a:rPr lang="sv-SE" b="1" dirty="0">
                <a:latin typeface="Arial"/>
                <a:cs typeface="Arial"/>
              </a:rPr>
              <a:t>Vem?</a:t>
            </a:r>
            <a:r>
              <a:rPr lang="sv-SE" dirty="0">
                <a:latin typeface="Arial"/>
                <a:cs typeface="Arial"/>
              </a:rPr>
              <a:t>: Medlemmar 35 år eller yngre.</a:t>
            </a:r>
          </a:p>
          <a:p>
            <a:r>
              <a:rPr lang="sv-SE" b="1" u="sng" dirty="0">
                <a:latin typeface="Arial"/>
                <a:cs typeface="Arial"/>
              </a:rPr>
              <a:t>Anmäl</a:t>
            </a:r>
            <a:r>
              <a:rPr lang="sv-SE" dirty="0">
                <a:latin typeface="Arial"/>
                <a:cs typeface="Arial"/>
              </a:rPr>
              <a:t> till </a:t>
            </a:r>
            <a:r>
              <a:rPr lang="sv-SE" dirty="0">
                <a:latin typeface="Arial"/>
                <a:cs typeface="Arial"/>
                <a:hlinkClick r:id="rId4"/>
              </a:rPr>
              <a:t>oscar.larsson.2@volvo.com</a:t>
            </a:r>
            <a:endParaRPr lang="sv-SE" dirty="0">
              <a:cs typeface="Arial"/>
            </a:endParaRPr>
          </a:p>
          <a:p>
            <a:r>
              <a:rPr lang="sv-SE" dirty="0">
                <a:latin typeface="Arial"/>
                <a:cs typeface="Arial"/>
              </a:rPr>
              <a:t>senast 14 Februari!</a:t>
            </a:r>
            <a:endParaRPr lang="sv-SE" dirty="0">
              <a:cs typeface="Arial"/>
            </a:endParaRPr>
          </a:p>
        </p:txBody>
      </p:sp>
      <p:pic>
        <p:nvPicPr>
          <p:cNvPr id="8" name="Bildobjekt 7" descr="En pepperoni pizza">
            <a:extLst>
              <a:ext uri="{FF2B5EF4-FFF2-40B4-BE49-F238E27FC236}">
                <a16:creationId xmlns:a16="http://schemas.microsoft.com/office/drawing/2014/main" id="{4977657B-3832-0B61-2A72-6D6292F9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469" y="4727863"/>
            <a:ext cx="3884367" cy="2622177"/>
          </a:xfrm>
          <a:prstGeom prst="rect">
            <a:avLst/>
          </a:prstGeom>
        </p:spPr>
      </p:pic>
      <p:pic>
        <p:nvPicPr>
          <p:cNvPr id="9" name="Bildobjekt 8" descr="Hög med amerikanska dollarsedel">
            <a:extLst>
              <a:ext uri="{FF2B5EF4-FFF2-40B4-BE49-F238E27FC236}">
                <a16:creationId xmlns:a16="http://schemas.microsoft.com/office/drawing/2014/main" id="{2CAAFFE3-6169-A20F-43CB-EE4C8E392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323" y="6642558"/>
            <a:ext cx="2305007" cy="1628445"/>
          </a:xfrm>
          <a:prstGeom prst="rect">
            <a:avLst/>
          </a:prstGeom>
        </p:spPr>
      </p:pic>
      <p:pic>
        <p:nvPicPr>
          <p:cNvPr id="13" name="Bildobjekt 12" descr="Leif Hjelman – Kam – Folksam | LinkedIn">
            <a:extLst>
              <a:ext uri="{FF2B5EF4-FFF2-40B4-BE49-F238E27FC236}">
                <a16:creationId xmlns:a16="http://schemas.microsoft.com/office/drawing/2014/main" id="{1106801C-1C1C-E47F-2016-BB135E4C4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63" y="4667088"/>
            <a:ext cx="1779549" cy="1905000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FD735A1F-2DB0-C7F6-5175-CEE80C050549}"/>
              </a:ext>
            </a:extLst>
          </p:cNvPr>
          <p:cNvSpPr txBox="1"/>
          <p:nvPr/>
        </p:nvSpPr>
        <p:spPr>
          <a:xfrm>
            <a:off x="415412" y="6568932"/>
            <a:ext cx="17669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v-SE" sz="1400">
                <a:latin typeface="Arial"/>
                <a:cs typeface="Arial"/>
              </a:rPr>
              <a:t>Leif </a:t>
            </a:r>
            <a:r>
              <a:rPr lang="sv-SE" sz="1400" err="1">
                <a:latin typeface="Arial"/>
                <a:cs typeface="Arial"/>
              </a:rPr>
              <a:t>Hjelman</a:t>
            </a:r>
            <a:r>
              <a:rPr lang="sv-SE" sz="1400">
                <a:latin typeface="Arial"/>
                <a:cs typeface="Arial"/>
              </a:rPr>
              <a:t> Folksam  </a:t>
            </a:r>
            <a:endParaRPr lang="sv-SE" sz="1400"/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47AEE33A-1A80-9630-B018-0A64112D0624}"/>
              </a:ext>
            </a:extLst>
          </p:cNvPr>
          <p:cNvSpPr txBox="1"/>
          <p:nvPr/>
        </p:nvSpPr>
        <p:spPr>
          <a:xfrm>
            <a:off x="4616798" y="3710539"/>
            <a:ext cx="1784195" cy="86177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u="sng" dirty="0">
                <a:latin typeface="Arial"/>
                <a:cs typeface="Arial"/>
              </a:rPr>
              <a:t>OBS!</a:t>
            </a:r>
            <a:r>
              <a:rPr lang="sv-SE" dirty="0">
                <a:latin typeface="Arial"/>
                <a:cs typeface="Arial"/>
              </a:rPr>
              <a:t> </a:t>
            </a:r>
            <a:r>
              <a:rPr lang="sv-SE" sz="1600" dirty="0">
                <a:latin typeface="Arial"/>
                <a:cs typeface="Arial"/>
              </a:rPr>
              <a:t>Genomförs utanför arbetstid!</a:t>
            </a:r>
            <a:endParaRPr lang="sv-SE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45be67-fc10-4cfe-92ad-0cea57dd01d6" xsi:nil="true"/>
    <lcf76f155ced4ddcb4097134ff3c332f xmlns="e93c7732-c632-477a-bfb6-5825638c2f95">
      <Terms xmlns="http://schemas.microsoft.com/office/infopath/2007/PartnerControls"/>
    </lcf76f155ced4ddcb4097134ff3c332f>
    <SharedWithUsers xmlns="3645be67-fc10-4cfe-92ad-0cea57dd01d6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it Collaboration Document" ma:contentTypeID="0x0101007A60771C5753A247A9E629B69FD0F51E0900DB192BB253DBB243A844F8630EBC640E" ma:contentTypeVersion="22" ma:contentTypeDescription="Create a new document." ma:contentTypeScope="" ma:versionID="6cb99e6234c1a96ff0c2614dd87a5eba">
  <xsd:schema xmlns:xsd="http://www.w3.org/2001/XMLSchema" xmlns:xs="http://www.w3.org/2001/XMLSchema" xmlns:p="http://schemas.microsoft.com/office/2006/metadata/properties" xmlns:ns2="e93c7732-c632-477a-bfb6-5825638c2f95" xmlns:ns3="3645be67-fc10-4cfe-92ad-0cea57dd01d6" targetNamespace="http://schemas.microsoft.com/office/2006/metadata/properties" ma:root="true" ma:fieldsID="a613df8adef2aefc781d39f2ca896f79" ns2:_="" ns3:_="">
    <xsd:import namespace="e93c7732-c632-477a-bfb6-5825638c2f95"/>
    <xsd:import namespace="3645be67-fc10-4cfe-92ad-0cea57dd01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3c7732-c632-477a-bfb6-5825638c2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7bda035-400f-4ee0-8922-1075bdfe8b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45be67-fc10-4cfe-92ad-0cea57dd01d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ef358fc-1192-4615-bb70-e84edfbc6ea7}" ma:internalName="TaxCatchAll" ma:showField="CatchAllData" ma:web="3645be67-fc10-4cfe-92ad-0cea57dd01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EA2109-889C-4159-88E9-B2176F91C1B7}">
  <ds:schemaRefs>
    <ds:schemaRef ds:uri="2af3b793-b434-4d1f-abd1-55ce4b5242b1"/>
    <ds:schemaRef ds:uri="3645be67-fc10-4cfe-92ad-0cea57dd01d6"/>
    <ds:schemaRef ds:uri="58b98a94-0c87-4c83-8607-d4ea6f472151"/>
    <ds:schemaRef ds:uri="bd1cd7ee-15ff-4c7e-8a1c-37020c632b68"/>
    <ds:schemaRef ds:uri="e93c7732-c632-477a-bfb6-5825638c2f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6D1CC4-A769-40F5-AAA1-04ABE0FE68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4BFB76-A9FF-4D19-8621-7193D8680449}">
  <ds:schemaRefs>
    <ds:schemaRef ds:uri="3645be67-fc10-4cfe-92ad-0cea57dd01d6"/>
    <ds:schemaRef ds:uri="e93c7732-c632-477a-bfb6-5825638c2f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Mall Affisch</Template>
  <Application>Microsoft Office PowerPoint</Application>
  <PresentationFormat>Bildspel på skärmen (4:3)</PresentationFormat>
  <Slides>1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</vt:i4>
      </vt:variant>
    </vt:vector>
  </HeadingPairs>
  <TitlesOfParts>
    <vt:vector size="2" baseType="lpstr">
      <vt:lpstr>Default Design</vt:lpstr>
      <vt:lpstr>PowerPoint-presentation</vt:lpstr>
    </vt:vector>
  </TitlesOfParts>
  <Company>VolvoIT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Gren Karina</dc:creator>
  <cp:revision>68</cp:revision>
  <cp:lastPrinted>2021-10-06T06:08:24Z</cp:lastPrinted>
  <dcterms:created xsi:type="dcterms:W3CDTF">2020-01-21T13:27:39Z</dcterms:created>
  <dcterms:modified xsi:type="dcterms:W3CDTF">2025-01-14T13:42:38Z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0x0101007A60771C5753A247A9E629B69FD0F51E0900DB192BB253DBB243A844F8630EBC640E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2021-10-06T05:59:15Z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40de07de-482d-49d2-bb7a-15408a70dea7</vt:lpwstr>
  </property>
  <property fmtid="{D5CDD505-2E9C-101B-9397-08002B2CF9AE}" pid="9" name="MSIP_Label_19540963-e559-4020-8a90-fe8a502c2801_ContentBits">
    <vt:lpwstr>0</vt:lpwstr>
  </property>
  <property fmtid="{D5CDD505-2E9C-101B-9397-08002B2CF9AE}" pid="10" name="MediaServiceImageTags">
    <vt:lpwstr/>
  </property>
  <property fmtid="{D5CDD505-2E9C-101B-9397-08002B2CF9AE}" pid="11" name="Order">
    <vt:r8>118500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</Properties>
</file>